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770CB-654F-4CC1-85EA-F63FCE41ADB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AEA211FF-B263-455A-A042-0687FFDEDBB5}">
      <dgm:prSet phldrT="[文本]"/>
      <dgm:spPr/>
      <dgm:t>
        <a:bodyPr/>
        <a:lstStyle/>
        <a:p>
          <a:r>
            <a:rPr lang="en-US" altLang="zh-CN" dirty="0" smtClean="0"/>
            <a:t> </a:t>
          </a:r>
          <a:r>
            <a:rPr lang="zh-CN" altLang="en-US" dirty="0" smtClean="0"/>
            <a:t>一</a:t>
          </a:r>
          <a:endParaRPr lang="zh-CN" altLang="en-US" dirty="0"/>
        </a:p>
      </dgm:t>
    </dgm:pt>
    <dgm:pt modelId="{4B7D6A38-001F-4B60-8228-FC22091FAA50}" type="parTrans" cxnId="{DAE45736-6D0E-4205-8E8E-7FD6928B313C}">
      <dgm:prSet/>
      <dgm:spPr/>
      <dgm:t>
        <a:bodyPr/>
        <a:lstStyle/>
        <a:p>
          <a:endParaRPr lang="zh-CN" altLang="en-US"/>
        </a:p>
      </dgm:t>
    </dgm:pt>
    <dgm:pt modelId="{7A9E6A9E-77EB-435C-B7E6-2D733E2C8292}" type="sibTrans" cxnId="{DAE45736-6D0E-4205-8E8E-7FD6928B313C}">
      <dgm:prSet/>
      <dgm:spPr/>
      <dgm:t>
        <a:bodyPr/>
        <a:lstStyle/>
        <a:p>
          <a:endParaRPr lang="zh-CN" altLang="en-US"/>
        </a:p>
      </dgm:t>
    </dgm:pt>
    <dgm:pt modelId="{A8D635D6-13D2-4A03-B16C-611FA6CA2BA0}">
      <dgm:prSet phldrT="[文本]"/>
      <dgm:spPr/>
      <dgm:t>
        <a:bodyPr/>
        <a:lstStyle/>
        <a:p>
          <a:r>
            <a:rPr lang="zh-CN" altLang="en-US" b="1" dirty="0" smtClean="0"/>
            <a:t>任课教师在</a:t>
          </a:r>
          <a:r>
            <a:rPr lang="zh-CN" altLang="en-US" b="1" dirty="0" smtClean="0">
              <a:solidFill>
                <a:srgbClr val="FF0000"/>
              </a:solidFill>
            </a:rPr>
            <a:t>教务网络管理系统</a:t>
          </a:r>
          <a:r>
            <a:rPr lang="zh-CN" altLang="en-US" b="1" dirty="0" smtClean="0"/>
            <a:t>提交调课申请</a:t>
          </a:r>
          <a:endParaRPr lang="zh-CN" altLang="en-US" b="1" dirty="0"/>
        </a:p>
      </dgm:t>
    </dgm:pt>
    <dgm:pt modelId="{46C35E80-15D3-4786-A081-A71A0A1526BE}" type="parTrans" cxnId="{9918FAC9-E3D3-4DC4-A292-6573D820416B}">
      <dgm:prSet/>
      <dgm:spPr/>
      <dgm:t>
        <a:bodyPr/>
        <a:lstStyle/>
        <a:p>
          <a:endParaRPr lang="zh-CN" altLang="en-US"/>
        </a:p>
      </dgm:t>
    </dgm:pt>
    <dgm:pt modelId="{3590D896-5EA4-49AE-979B-732CAA6E79D8}" type="sibTrans" cxnId="{9918FAC9-E3D3-4DC4-A292-6573D820416B}">
      <dgm:prSet/>
      <dgm:spPr/>
      <dgm:t>
        <a:bodyPr/>
        <a:lstStyle/>
        <a:p>
          <a:endParaRPr lang="zh-CN" altLang="en-US"/>
        </a:p>
      </dgm:t>
    </dgm:pt>
    <dgm:pt modelId="{4C53AA5C-33CA-4596-8349-96FA433BD421}">
      <dgm:prSet phldrT="[文本]"/>
      <dgm:spPr/>
      <dgm:t>
        <a:bodyPr/>
        <a:lstStyle/>
        <a:p>
          <a:r>
            <a:rPr lang="zh-CN" altLang="en-US" dirty="0" smtClean="0"/>
            <a:t>二</a:t>
          </a:r>
          <a:endParaRPr lang="zh-CN" altLang="en-US" dirty="0"/>
        </a:p>
      </dgm:t>
    </dgm:pt>
    <dgm:pt modelId="{66CC2387-65D5-4D5F-8E30-63B5FE8A0525}" type="parTrans" cxnId="{6B1CE648-EA74-4980-9013-CB0F5A865F88}">
      <dgm:prSet/>
      <dgm:spPr/>
      <dgm:t>
        <a:bodyPr/>
        <a:lstStyle/>
        <a:p>
          <a:endParaRPr lang="zh-CN" altLang="en-US"/>
        </a:p>
      </dgm:t>
    </dgm:pt>
    <dgm:pt modelId="{9691E1F4-A15E-4FF9-9D42-F08D500C5F9E}" type="sibTrans" cxnId="{6B1CE648-EA74-4980-9013-CB0F5A865F88}">
      <dgm:prSet/>
      <dgm:spPr/>
      <dgm:t>
        <a:bodyPr/>
        <a:lstStyle/>
        <a:p>
          <a:endParaRPr lang="zh-CN" altLang="en-US"/>
        </a:p>
      </dgm:t>
    </dgm:pt>
    <dgm:pt modelId="{07F942C9-51ED-4895-801F-EB177E2F7539}">
      <dgm:prSet phldrT="[文本]"/>
      <dgm:spPr/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由课程承担单位教学负责人网上审批</a:t>
          </a:r>
          <a:endParaRPr lang="zh-CN" altLang="en-US" b="1" dirty="0">
            <a:solidFill>
              <a:schemeClr val="tx1"/>
            </a:solidFill>
          </a:endParaRPr>
        </a:p>
      </dgm:t>
    </dgm:pt>
    <dgm:pt modelId="{62386D6D-F70D-4299-978F-095620DEB63D}" type="parTrans" cxnId="{1F05F070-E0BC-4A69-BF4A-0DADE10EEFDD}">
      <dgm:prSet/>
      <dgm:spPr/>
      <dgm:t>
        <a:bodyPr/>
        <a:lstStyle/>
        <a:p>
          <a:endParaRPr lang="zh-CN" altLang="en-US"/>
        </a:p>
      </dgm:t>
    </dgm:pt>
    <dgm:pt modelId="{B9768241-A11E-4703-8DF0-406B2B7CAC82}" type="sibTrans" cxnId="{1F05F070-E0BC-4A69-BF4A-0DADE10EEFDD}">
      <dgm:prSet/>
      <dgm:spPr/>
      <dgm:t>
        <a:bodyPr/>
        <a:lstStyle/>
        <a:p>
          <a:endParaRPr lang="zh-CN" altLang="en-US"/>
        </a:p>
      </dgm:t>
    </dgm:pt>
    <dgm:pt modelId="{50245D4C-F236-4006-9FFE-B024D2008C2A}">
      <dgm:prSet phldrT="[文本]"/>
      <dgm:spPr/>
      <dgm:t>
        <a:bodyPr/>
        <a:lstStyle/>
        <a:p>
          <a:r>
            <a:rPr lang="zh-CN" altLang="en-US" dirty="0" smtClean="0"/>
            <a:t>三</a:t>
          </a:r>
          <a:endParaRPr lang="zh-CN" altLang="en-US" dirty="0"/>
        </a:p>
      </dgm:t>
    </dgm:pt>
    <dgm:pt modelId="{9FE7EDED-2888-4DDF-A777-94E581BD66DC}" type="parTrans" cxnId="{103ACFED-BAE6-45EB-B0D6-D52841C2AD49}">
      <dgm:prSet/>
      <dgm:spPr/>
      <dgm:t>
        <a:bodyPr/>
        <a:lstStyle/>
        <a:p>
          <a:endParaRPr lang="zh-CN" altLang="en-US"/>
        </a:p>
      </dgm:t>
    </dgm:pt>
    <dgm:pt modelId="{CCD0F13F-2E24-408D-977B-D694DB1BC64A}" type="sibTrans" cxnId="{103ACFED-BAE6-45EB-B0D6-D52841C2AD49}">
      <dgm:prSet/>
      <dgm:spPr/>
      <dgm:t>
        <a:bodyPr/>
        <a:lstStyle/>
        <a:p>
          <a:endParaRPr lang="zh-CN" altLang="en-US"/>
        </a:p>
      </dgm:t>
    </dgm:pt>
    <dgm:pt modelId="{022E406F-7432-489A-BB2D-B25A721A6B97}">
      <dgm:prSet phldrT="[文本]"/>
      <dgm:spPr/>
      <dgm:t>
        <a:bodyPr/>
        <a:lstStyle/>
        <a:p>
          <a:r>
            <a:rPr lang="zh-CN" altLang="en-US" b="1" dirty="0" smtClean="0"/>
            <a:t>教务处网上审批</a:t>
          </a:r>
          <a:endParaRPr lang="zh-CN" altLang="en-US" b="1" dirty="0"/>
        </a:p>
      </dgm:t>
    </dgm:pt>
    <dgm:pt modelId="{BB8547D8-FF66-459E-9CE8-4773BF72016A}" type="parTrans" cxnId="{84D1B6F3-A6EC-488A-82C1-2DB720E02AD7}">
      <dgm:prSet/>
      <dgm:spPr/>
      <dgm:t>
        <a:bodyPr/>
        <a:lstStyle/>
        <a:p>
          <a:endParaRPr lang="zh-CN" altLang="en-US"/>
        </a:p>
      </dgm:t>
    </dgm:pt>
    <dgm:pt modelId="{AAA10B42-EC78-49E2-9635-37AE8E418440}" type="sibTrans" cxnId="{84D1B6F3-A6EC-488A-82C1-2DB720E02AD7}">
      <dgm:prSet/>
      <dgm:spPr/>
      <dgm:t>
        <a:bodyPr/>
        <a:lstStyle/>
        <a:p>
          <a:endParaRPr lang="zh-CN" altLang="en-US"/>
        </a:p>
      </dgm:t>
    </dgm:pt>
    <dgm:pt modelId="{6B19E943-A47B-4CD3-9617-EA42E29AB2AE}" type="pres">
      <dgm:prSet presAssocID="{321770CB-654F-4CC1-85EA-F63FCE41ADB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7B9D780-6E14-42DE-8F55-3A4A9F3DF1CC}" type="pres">
      <dgm:prSet presAssocID="{AEA211FF-B263-455A-A042-0687FFDEDBB5}" presName="composite" presStyleCnt="0"/>
      <dgm:spPr/>
    </dgm:pt>
    <dgm:pt modelId="{4EF5948E-B745-400B-9DDB-0DA0ACD4FC1E}" type="pres">
      <dgm:prSet presAssocID="{AEA211FF-B263-455A-A042-0687FFDEDBB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6FAE7E-B81B-4861-962E-8B8950309DAE}" type="pres">
      <dgm:prSet presAssocID="{AEA211FF-B263-455A-A042-0687FFDEDBB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95B78A-B92A-433F-98D2-3C2231C6B16B}" type="pres">
      <dgm:prSet presAssocID="{7A9E6A9E-77EB-435C-B7E6-2D733E2C8292}" presName="sp" presStyleCnt="0"/>
      <dgm:spPr/>
    </dgm:pt>
    <dgm:pt modelId="{3D2A6A7B-1009-478A-BB46-50EB28272166}" type="pres">
      <dgm:prSet presAssocID="{4C53AA5C-33CA-4596-8349-96FA433BD421}" presName="composite" presStyleCnt="0"/>
      <dgm:spPr/>
    </dgm:pt>
    <dgm:pt modelId="{5B6FA8D0-6182-495F-AFBC-FAEB9503C3A1}" type="pres">
      <dgm:prSet presAssocID="{4C53AA5C-33CA-4596-8349-96FA433BD42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E5FB262-930F-4DD4-9D2D-57E39A179F33}" type="pres">
      <dgm:prSet presAssocID="{4C53AA5C-33CA-4596-8349-96FA433BD421}" presName="descendantText" presStyleLbl="alignAcc1" presStyleIdx="1" presStyleCnt="3" custLinFactNeighborX="1165" custLinFactNeighborY="-130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375364C-4A79-4D96-AC19-3CCBAC1EBC4F}" type="pres">
      <dgm:prSet presAssocID="{9691E1F4-A15E-4FF9-9D42-F08D500C5F9E}" presName="sp" presStyleCnt="0"/>
      <dgm:spPr/>
    </dgm:pt>
    <dgm:pt modelId="{0141BD8F-A1AB-469E-8654-FEDEA10DCB34}" type="pres">
      <dgm:prSet presAssocID="{50245D4C-F236-4006-9FFE-B024D2008C2A}" presName="composite" presStyleCnt="0"/>
      <dgm:spPr/>
    </dgm:pt>
    <dgm:pt modelId="{30058430-27D8-47BE-BFE4-06618FC58764}" type="pres">
      <dgm:prSet presAssocID="{50245D4C-F236-4006-9FFE-B024D2008C2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895658-2AC6-4D8C-B777-07800F9EDF12}" type="pres">
      <dgm:prSet presAssocID="{50245D4C-F236-4006-9FFE-B024D2008C2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4D1B6F3-A6EC-488A-82C1-2DB720E02AD7}" srcId="{50245D4C-F236-4006-9FFE-B024D2008C2A}" destId="{022E406F-7432-489A-BB2D-B25A721A6B97}" srcOrd="0" destOrd="0" parTransId="{BB8547D8-FF66-459E-9CE8-4773BF72016A}" sibTransId="{AAA10B42-EC78-49E2-9635-37AE8E418440}"/>
    <dgm:cxn modelId="{DF05E132-D9EF-4255-9537-87A0384420C9}" type="presOf" srcId="{022E406F-7432-489A-BB2D-B25A721A6B97}" destId="{BF895658-2AC6-4D8C-B777-07800F9EDF12}" srcOrd="0" destOrd="0" presId="urn:microsoft.com/office/officeart/2005/8/layout/chevron2"/>
    <dgm:cxn modelId="{9918FAC9-E3D3-4DC4-A292-6573D820416B}" srcId="{AEA211FF-B263-455A-A042-0687FFDEDBB5}" destId="{A8D635D6-13D2-4A03-B16C-611FA6CA2BA0}" srcOrd="0" destOrd="0" parTransId="{46C35E80-15D3-4786-A081-A71A0A1526BE}" sibTransId="{3590D896-5EA4-49AE-979B-732CAA6E79D8}"/>
    <dgm:cxn modelId="{AF5B44AB-E3BF-41FB-82C6-F53A63C7BA3D}" type="presOf" srcId="{AEA211FF-B263-455A-A042-0687FFDEDBB5}" destId="{4EF5948E-B745-400B-9DDB-0DA0ACD4FC1E}" srcOrd="0" destOrd="0" presId="urn:microsoft.com/office/officeart/2005/8/layout/chevron2"/>
    <dgm:cxn modelId="{1F05F070-E0BC-4A69-BF4A-0DADE10EEFDD}" srcId="{4C53AA5C-33CA-4596-8349-96FA433BD421}" destId="{07F942C9-51ED-4895-801F-EB177E2F7539}" srcOrd="0" destOrd="0" parTransId="{62386D6D-F70D-4299-978F-095620DEB63D}" sibTransId="{B9768241-A11E-4703-8DF0-406B2B7CAC82}"/>
    <dgm:cxn modelId="{700A3492-1F59-478C-B266-E896E1DE3F2F}" type="presOf" srcId="{4C53AA5C-33CA-4596-8349-96FA433BD421}" destId="{5B6FA8D0-6182-495F-AFBC-FAEB9503C3A1}" srcOrd="0" destOrd="0" presId="urn:microsoft.com/office/officeart/2005/8/layout/chevron2"/>
    <dgm:cxn modelId="{7159299E-D8D6-425D-A601-E5B414D97BFD}" type="presOf" srcId="{321770CB-654F-4CC1-85EA-F63FCE41ADBF}" destId="{6B19E943-A47B-4CD3-9617-EA42E29AB2AE}" srcOrd="0" destOrd="0" presId="urn:microsoft.com/office/officeart/2005/8/layout/chevron2"/>
    <dgm:cxn modelId="{6B1CE648-EA74-4980-9013-CB0F5A865F88}" srcId="{321770CB-654F-4CC1-85EA-F63FCE41ADBF}" destId="{4C53AA5C-33CA-4596-8349-96FA433BD421}" srcOrd="1" destOrd="0" parTransId="{66CC2387-65D5-4D5F-8E30-63B5FE8A0525}" sibTransId="{9691E1F4-A15E-4FF9-9D42-F08D500C5F9E}"/>
    <dgm:cxn modelId="{EDA3E753-15DD-4A76-AC48-CDD16AD67A15}" type="presOf" srcId="{50245D4C-F236-4006-9FFE-B024D2008C2A}" destId="{30058430-27D8-47BE-BFE4-06618FC58764}" srcOrd="0" destOrd="0" presId="urn:microsoft.com/office/officeart/2005/8/layout/chevron2"/>
    <dgm:cxn modelId="{103ACFED-BAE6-45EB-B0D6-D52841C2AD49}" srcId="{321770CB-654F-4CC1-85EA-F63FCE41ADBF}" destId="{50245D4C-F236-4006-9FFE-B024D2008C2A}" srcOrd="2" destOrd="0" parTransId="{9FE7EDED-2888-4DDF-A777-94E581BD66DC}" sibTransId="{CCD0F13F-2E24-408D-977B-D694DB1BC64A}"/>
    <dgm:cxn modelId="{DAE45736-6D0E-4205-8E8E-7FD6928B313C}" srcId="{321770CB-654F-4CC1-85EA-F63FCE41ADBF}" destId="{AEA211FF-B263-455A-A042-0687FFDEDBB5}" srcOrd="0" destOrd="0" parTransId="{4B7D6A38-001F-4B60-8228-FC22091FAA50}" sibTransId="{7A9E6A9E-77EB-435C-B7E6-2D733E2C8292}"/>
    <dgm:cxn modelId="{FE2A26D7-0B13-46E0-932B-AC96EFBBADA5}" type="presOf" srcId="{07F942C9-51ED-4895-801F-EB177E2F7539}" destId="{2E5FB262-930F-4DD4-9D2D-57E39A179F33}" srcOrd="0" destOrd="0" presId="urn:microsoft.com/office/officeart/2005/8/layout/chevron2"/>
    <dgm:cxn modelId="{1FF8214A-09BC-4D54-9C2E-54B5984DBF68}" type="presOf" srcId="{A8D635D6-13D2-4A03-B16C-611FA6CA2BA0}" destId="{F86FAE7E-B81B-4861-962E-8B8950309DAE}" srcOrd="0" destOrd="0" presId="urn:microsoft.com/office/officeart/2005/8/layout/chevron2"/>
    <dgm:cxn modelId="{A0E8EBD9-C6BE-4F47-B407-B88B732057D2}" type="presParOf" srcId="{6B19E943-A47B-4CD3-9617-EA42E29AB2AE}" destId="{57B9D780-6E14-42DE-8F55-3A4A9F3DF1CC}" srcOrd="0" destOrd="0" presId="urn:microsoft.com/office/officeart/2005/8/layout/chevron2"/>
    <dgm:cxn modelId="{FFCD68E1-C66C-4D40-8905-5791D2D7AE5E}" type="presParOf" srcId="{57B9D780-6E14-42DE-8F55-3A4A9F3DF1CC}" destId="{4EF5948E-B745-400B-9DDB-0DA0ACD4FC1E}" srcOrd="0" destOrd="0" presId="urn:microsoft.com/office/officeart/2005/8/layout/chevron2"/>
    <dgm:cxn modelId="{B92E5A87-8F8E-4B54-8498-97DA9ED5E3BD}" type="presParOf" srcId="{57B9D780-6E14-42DE-8F55-3A4A9F3DF1CC}" destId="{F86FAE7E-B81B-4861-962E-8B8950309DAE}" srcOrd="1" destOrd="0" presId="urn:microsoft.com/office/officeart/2005/8/layout/chevron2"/>
    <dgm:cxn modelId="{E07D4985-EDC6-44B7-B30C-C52A7C2FC3B6}" type="presParOf" srcId="{6B19E943-A47B-4CD3-9617-EA42E29AB2AE}" destId="{A395B78A-B92A-433F-98D2-3C2231C6B16B}" srcOrd="1" destOrd="0" presId="urn:microsoft.com/office/officeart/2005/8/layout/chevron2"/>
    <dgm:cxn modelId="{EAF042A5-AC14-4FC7-9594-1372A647715A}" type="presParOf" srcId="{6B19E943-A47B-4CD3-9617-EA42E29AB2AE}" destId="{3D2A6A7B-1009-478A-BB46-50EB28272166}" srcOrd="2" destOrd="0" presId="urn:microsoft.com/office/officeart/2005/8/layout/chevron2"/>
    <dgm:cxn modelId="{9F60DD6B-3945-4076-8102-7F37600B6555}" type="presParOf" srcId="{3D2A6A7B-1009-478A-BB46-50EB28272166}" destId="{5B6FA8D0-6182-495F-AFBC-FAEB9503C3A1}" srcOrd="0" destOrd="0" presId="urn:microsoft.com/office/officeart/2005/8/layout/chevron2"/>
    <dgm:cxn modelId="{12464024-BF79-48E2-9320-FCBDD29B1363}" type="presParOf" srcId="{3D2A6A7B-1009-478A-BB46-50EB28272166}" destId="{2E5FB262-930F-4DD4-9D2D-57E39A179F33}" srcOrd="1" destOrd="0" presId="urn:microsoft.com/office/officeart/2005/8/layout/chevron2"/>
    <dgm:cxn modelId="{9593C5B1-7206-419F-B591-04128CA6EDBD}" type="presParOf" srcId="{6B19E943-A47B-4CD3-9617-EA42E29AB2AE}" destId="{7375364C-4A79-4D96-AC19-3CCBAC1EBC4F}" srcOrd="3" destOrd="0" presId="urn:microsoft.com/office/officeart/2005/8/layout/chevron2"/>
    <dgm:cxn modelId="{8A5D116E-A9A3-4FC8-A0BD-84C334BBB250}" type="presParOf" srcId="{6B19E943-A47B-4CD3-9617-EA42E29AB2AE}" destId="{0141BD8F-A1AB-469E-8654-FEDEA10DCB34}" srcOrd="4" destOrd="0" presId="urn:microsoft.com/office/officeart/2005/8/layout/chevron2"/>
    <dgm:cxn modelId="{B435ACF5-F793-485A-8E7F-2721CF791836}" type="presParOf" srcId="{0141BD8F-A1AB-469E-8654-FEDEA10DCB34}" destId="{30058430-27D8-47BE-BFE4-06618FC58764}" srcOrd="0" destOrd="0" presId="urn:microsoft.com/office/officeart/2005/8/layout/chevron2"/>
    <dgm:cxn modelId="{106756AF-A90F-4DF1-849D-765891F0F789}" type="presParOf" srcId="{0141BD8F-A1AB-469E-8654-FEDEA10DCB34}" destId="{BF895658-2AC6-4D8C-B777-07800F9EDF1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468FC9-0BBB-4E38-A0D4-836BF3AFBE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C10C880-467F-4F9B-B182-F186AEF9E498}">
      <dgm:prSet phldrT="[文本]"/>
      <dgm:spPr/>
      <dgm:t>
        <a:bodyPr/>
        <a:lstStyle/>
        <a:p>
          <a:r>
            <a:rPr lang="zh-CN" altLang="en-US" dirty="0" smtClean="0"/>
            <a:t>登录系统，依次点击</a:t>
          </a:r>
          <a:endParaRPr lang="zh-CN" altLang="en-US" dirty="0"/>
        </a:p>
      </dgm:t>
    </dgm:pt>
    <dgm:pt modelId="{E370F63B-D3D7-47C3-9BC0-F13C31085243}" type="parTrans" cxnId="{A40450FC-1F2A-4AD5-ABE9-6C800EFE2A9B}">
      <dgm:prSet/>
      <dgm:spPr/>
      <dgm:t>
        <a:bodyPr/>
        <a:lstStyle/>
        <a:p>
          <a:endParaRPr lang="zh-CN" altLang="en-US"/>
        </a:p>
      </dgm:t>
    </dgm:pt>
    <dgm:pt modelId="{C9A7308B-130A-4ED4-A352-86D669C2B6AB}" type="sibTrans" cxnId="{A40450FC-1F2A-4AD5-ABE9-6C800EFE2A9B}">
      <dgm:prSet/>
      <dgm:spPr/>
      <dgm:t>
        <a:bodyPr/>
        <a:lstStyle/>
        <a:p>
          <a:endParaRPr lang="zh-CN" altLang="en-US"/>
        </a:p>
      </dgm:t>
    </dgm:pt>
    <dgm:pt modelId="{4A1A8581-4CC7-40A3-B96D-A82F52ACAB72}" type="pres">
      <dgm:prSet presAssocID="{0B468FC9-0BBB-4E38-A0D4-836BF3AFBEB9}" presName="Name0" presStyleCnt="0">
        <dgm:presLayoutVars>
          <dgm:dir/>
          <dgm:animLvl val="lvl"/>
          <dgm:resizeHandles val="exact"/>
        </dgm:presLayoutVars>
      </dgm:prSet>
      <dgm:spPr/>
    </dgm:pt>
    <dgm:pt modelId="{6C68FC15-87E1-436F-9C7B-3BA0B8202F27}" type="pres">
      <dgm:prSet presAssocID="{4C10C880-467F-4F9B-B182-F186AEF9E498}" presName="parTxOnly" presStyleLbl="node1" presStyleIdx="0" presStyleCnt="1" custScaleY="450443" custLinFactY="-59025" custLinFactNeighborX="-1055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A40450FC-1F2A-4AD5-ABE9-6C800EFE2A9B}" srcId="{0B468FC9-0BBB-4E38-A0D4-836BF3AFBEB9}" destId="{4C10C880-467F-4F9B-B182-F186AEF9E498}" srcOrd="0" destOrd="0" parTransId="{E370F63B-D3D7-47C3-9BC0-F13C31085243}" sibTransId="{C9A7308B-130A-4ED4-A352-86D669C2B6AB}"/>
    <dgm:cxn modelId="{15193745-AAD4-4123-97DF-9BFA21F62F33}" type="presOf" srcId="{4C10C880-467F-4F9B-B182-F186AEF9E498}" destId="{6C68FC15-87E1-436F-9C7B-3BA0B8202F27}" srcOrd="0" destOrd="0" presId="urn:microsoft.com/office/officeart/2005/8/layout/chevron1"/>
    <dgm:cxn modelId="{576C12DA-0324-4897-BAC1-70BC79AFE8A7}" type="presOf" srcId="{0B468FC9-0BBB-4E38-A0D4-836BF3AFBEB9}" destId="{4A1A8581-4CC7-40A3-B96D-A82F52ACAB72}" srcOrd="0" destOrd="0" presId="urn:microsoft.com/office/officeart/2005/8/layout/chevron1"/>
    <dgm:cxn modelId="{24ECCCBF-CA5A-45FC-9014-CF343ACDD1A9}" type="presParOf" srcId="{4A1A8581-4CC7-40A3-B96D-A82F52ACAB72}" destId="{6C68FC15-87E1-436F-9C7B-3BA0B8202F27}" srcOrd="0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53876C-2973-446D-9F51-E8729290999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E4B58E8-FF47-4224-901C-404C1F827827}">
      <dgm:prSet phldrT="[文本]"/>
      <dgm:spPr/>
      <dgm:t>
        <a:bodyPr/>
        <a:lstStyle/>
        <a:p>
          <a:r>
            <a:rPr lang="zh-CN" altLang="en-US" dirty="0" smtClean="0"/>
            <a:t>教学安排</a:t>
          </a:r>
          <a:endParaRPr lang="zh-CN" altLang="en-US" dirty="0"/>
        </a:p>
      </dgm:t>
    </dgm:pt>
    <dgm:pt modelId="{9B92F6FD-4A68-477D-900D-5A2B2E4286D7}" type="parTrans" cxnId="{2B694E13-8A96-4EFE-8C81-A4290D215E51}">
      <dgm:prSet/>
      <dgm:spPr/>
      <dgm:t>
        <a:bodyPr/>
        <a:lstStyle/>
        <a:p>
          <a:endParaRPr lang="zh-CN" altLang="en-US"/>
        </a:p>
      </dgm:t>
    </dgm:pt>
    <dgm:pt modelId="{F53D793B-0136-4AB3-A0F4-0D2CAC27D0D3}" type="sibTrans" cxnId="{2B694E13-8A96-4EFE-8C81-A4290D215E51}">
      <dgm:prSet/>
      <dgm:spPr/>
      <dgm:t>
        <a:bodyPr/>
        <a:lstStyle/>
        <a:p>
          <a:endParaRPr lang="zh-CN" altLang="en-US"/>
        </a:p>
      </dgm:t>
    </dgm:pt>
    <dgm:pt modelId="{6EA48F99-AD9D-4875-AB30-C7463E1A9825}">
      <dgm:prSet phldrT="[文本]"/>
      <dgm:spPr/>
      <dgm:t>
        <a:bodyPr/>
        <a:lstStyle/>
        <a:p>
          <a:r>
            <a:rPr lang="zh-CN" altLang="en-US" dirty="0" smtClean="0"/>
            <a:t>申请调课</a:t>
          </a:r>
          <a:endParaRPr lang="zh-CN" altLang="en-US" dirty="0"/>
        </a:p>
      </dgm:t>
    </dgm:pt>
    <dgm:pt modelId="{E1F8C3BA-D29C-47B2-9B5D-8555E44AE9AA}" type="parTrans" cxnId="{B38C84D8-1506-46F9-8D03-A6C5DC12996D}">
      <dgm:prSet/>
      <dgm:spPr/>
      <dgm:t>
        <a:bodyPr/>
        <a:lstStyle/>
        <a:p>
          <a:endParaRPr lang="zh-CN" altLang="en-US"/>
        </a:p>
      </dgm:t>
    </dgm:pt>
    <dgm:pt modelId="{A77C9A1D-456A-4232-899F-C537BC614C46}" type="sibTrans" cxnId="{B38C84D8-1506-46F9-8D03-A6C5DC12996D}">
      <dgm:prSet/>
      <dgm:spPr/>
      <dgm:t>
        <a:bodyPr/>
        <a:lstStyle/>
        <a:p>
          <a:endParaRPr lang="zh-CN" altLang="en-US"/>
        </a:p>
      </dgm:t>
    </dgm:pt>
    <dgm:pt modelId="{5E9731CF-1FC1-4383-BC77-5CF54D97DF13}">
      <dgm:prSet phldrT="[文本]"/>
      <dgm:spPr/>
      <dgm:t>
        <a:bodyPr/>
        <a:lstStyle/>
        <a:p>
          <a:r>
            <a:rPr lang="zh-CN" altLang="en-US" dirty="0" smtClean="0"/>
            <a:t>调课</a:t>
          </a:r>
          <a:endParaRPr lang="zh-CN" altLang="en-US" dirty="0"/>
        </a:p>
      </dgm:t>
    </dgm:pt>
    <dgm:pt modelId="{9A2C5C91-DB3C-4776-8CF7-02B1EC13CCF6}" type="parTrans" cxnId="{DF88795C-30E6-41C0-9F6E-C3E3CD9A4FD2}">
      <dgm:prSet/>
      <dgm:spPr/>
      <dgm:t>
        <a:bodyPr/>
        <a:lstStyle/>
        <a:p>
          <a:endParaRPr lang="zh-CN" altLang="en-US"/>
        </a:p>
      </dgm:t>
    </dgm:pt>
    <dgm:pt modelId="{68009977-0FFD-4EFE-84AE-8D1EF27E0318}" type="sibTrans" cxnId="{DF88795C-30E6-41C0-9F6E-C3E3CD9A4FD2}">
      <dgm:prSet/>
      <dgm:spPr/>
      <dgm:t>
        <a:bodyPr/>
        <a:lstStyle/>
        <a:p>
          <a:endParaRPr lang="zh-CN" altLang="en-US"/>
        </a:p>
      </dgm:t>
    </dgm:pt>
    <dgm:pt modelId="{056AB2B4-24A9-4559-8D5E-43AD71B77EDA}" type="pres">
      <dgm:prSet presAssocID="{CF53876C-2973-446D-9F51-E8729290999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E57717B-BC1D-4CD2-93E3-FCCB9ABF2CC2}" type="pres">
      <dgm:prSet presAssocID="{5E4B58E8-FF47-4224-901C-404C1F8278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E7ED18-8F9F-4429-815F-172630C2F8C9}" type="pres">
      <dgm:prSet presAssocID="{F53D793B-0136-4AB3-A0F4-0D2CAC27D0D3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6E1508AA-A284-4711-81CC-8F5FBE66EAD4}" type="pres">
      <dgm:prSet presAssocID="{F53D793B-0136-4AB3-A0F4-0D2CAC27D0D3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62FA0E9E-E675-46B7-A6B4-789F7E8E4801}" type="pres">
      <dgm:prSet presAssocID="{6EA48F99-AD9D-4875-AB30-C7463E1A982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12B099B-5906-48E6-9C2B-1BA4F5DD5D46}" type="pres">
      <dgm:prSet presAssocID="{A77C9A1D-456A-4232-899F-C537BC614C46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4D796AF2-FDD3-46EB-98F6-A077F8469312}" type="pres">
      <dgm:prSet presAssocID="{A77C9A1D-456A-4232-899F-C537BC614C46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FC9E8886-2A17-42CC-B246-4AEE91B9732D}" type="pres">
      <dgm:prSet presAssocID="{5E9731CF-1FC1-4383-BC77-5CF54D97DF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3A9152B-14D4-4114-81C6-3A6127AD16EE}" type="presOf" srcId="{A77C9A1D-456A-4232-899F-C537BC614C46}" destId="{4D796AF2-FDD3-46EB-98F6-A077F8469312}" srcOrd="1" destOrd="0" presId="urn:microsoft.com/office/officeart/2005/8/layout/process5"/>
    <dgm:cxn modelId="{799C86DE-DAFD-4593-A357-55C5A113615E}" type="presOf" srcId="{F53D793B-0136-4AB3-A0F4-0D2CAC27D0D3}" destId="{6E1508AA-A284-4711-81CC-8F5FBE66EAD4}" srcOrd="1" destOrd="0" presId="urn:microsoft.com/office/officeart/2005/8/layout/process5"/>
    <dgm:cxn modelId="{66527EA4-382B-452A-A014-F3D9CE8285E4}" type="presOf" srcId="{F53D793B-0136-4AB3-A0F4-0D2CAC27D0D3}" destId="{44E7ED18-8F9F-4429-815F-172630C2F8C9}" srcOrd="0" destOrd="0" presId="urn:microsoft.com/office/officeart/2005/8/layout/process5"/>
    <dgm:cxn modelId="{6BA1C925-A244-4793-98AE-2EDE36BB5138}" type="presOf" srcId="{CF53876C-2973-446D-9F51-E87292909992}" destId="{056AB2B4-24A9-4559-8D5E-43AD71B77EDA}" srcOrd="0" destOrd="0" presId="urn:microsoft.com/office/officeart/2005/8/layout/process5"/>
    <dgm:cxn modelId="{9DF95C84-3D14-4A43-8C60-49F00B92E801}" type="presOf" srcId="{A77C9A1D-456A-4232-899F-C537BC614C46}" destId="{812B099B-5906-48E6-9C2B-1BA4F5DD5D46}" srcOrd="0" destOrd="0" presId="urn:microsoft.com/office/officeart/2005/8/layout/process5"/>
    <dgm:cxn modelId="{B38C84D8-1506-46F9-8D03-A6C5DC12996D}" srcId="{CF53876C-2973-446D-9F51-E87292909992}" destId="{6EA48F99-AD9D-4875-AB30-C7463E1A9825}" srcOrd="1" destOrd="0" parTransId="{E1F8C3BA-D29C-47B2-9B5D-8555E44AE9AA}" sibTransId="{A77C9A1D-456A-4232-899F-C537BC614C46}"/>
    <dgm:cxn modelId="{2B694E13-8A96-4EFE-8C81-A4290D215E51}" srcId="{CF53876C-2973-446D-9F51-E87292909992}" destId="{5E4B58E8-FF47-4224-901C-404C1F827827}" srcOrd="0" destOrd="0" parTransId="{9B92F6FD-4A68-477D-900D-5A2B2E4286D7}" sibTransId="{F53D793B-0136-4AB3-A0F4-0D2CAC27D0D3}"/>
    <dgm:cxn modelId="{30FCCC46-34A6-4671-B97A-76D9DDEB3ADE}" type="presOf" srcId="{5E9731CF-1FC1-4383-BC77-5CF54D97DF13}" destId="{FC9E8886-2A17-42CC-B246-4AEE91B9732D}" srcOrd="0" destOrd="0" presId="urn:microsoft.com/office/officeart/2005/8/layout/process5"/>
    <dgm:cxn modelId="{DF88795C-30E6-41C0-9F6E-C3E3CD9A4FD2}" srcId="{CF53876C-2973-446D-9F51-E87292909992}" destId="{5E9731CF-1FC1-4383-BC77-5CF54D97DF13}" srcOrd="2" destOrd="0" parTransId="{9A2C5C91-DB3C-4776-8CF7-02B1EC13CCF6}" sibTransId="{68009977-0FFD-4EFE-84AE-8D1EF27E0318}"/>
    <dgm:cxn modelId="{C9052B7C-B689-4423-8BB6-240E3547F88C}" type="presOf" srcId="{5E4B58E8-FF47-4224-901C-404C1F827827}" destId="{AE57717B-BC1D-4CD2-93E3-FCCB9ABF2CC2}" srcOrd="0" destOrd="0" presId="urn:microsoft.com/office/officeart/2005/8/layout/process5"/>
    <dgm:cxn modelId="{65973679-DBD3-4F9D-99DC-C084A0550A45}" type="presOf" srcId="{6EA48F99-AD9D-4875-AB30-C7463E1A9825}" destId="{62FA0E9E-E675-46B7-A6B4-789F7E8E4801}" srcOrd="0" destOrd="0" presId="urn:microsoft.com/office/officeart/2005/8/layout/process5"/>
    <dgm:cxn modelId="{D49669EB-C258-4211-9A7A-8BC9ACDF5DA0}" type="presParOf" srcId="{056AB2B4-24A9-4559-8D5E-43AD71B77EDA}" destId="{AE57717B-BC1D-4CD2-93E3-FCCB9ABF2CC2}" srcOrd="0" destOrd="0" presId="urn:microsoft.com/office/officeart/2005/8/layout/process5"/>
    <dgm:cxn modelId="{F7FF3501-C5BE-48DF-ADDE-8E3153E8073A}" type="presParOf" srcId="{056AB2B4-24A9-4559-8D5E-43AD71B77EDA}" destId="{44E7ED18-8F9F-4429-815F-172630C2F8C9}" srcOrd="1" destOrd="0" presId="urn:microsoft.com/office/officeart/2005/8/layout/process5"/>
    <dgm:cxn modelId="{87F82316-6A66-4980-9D1C-F732661AECB0}" type="presParOf" srcId="{44E7ED18-8F9F-4429-815F-172630C2F8C9}" destId="{6E1508AA-A284-4711-81CC-8F5FBE66EAD4}" srcOrd="0" destOrd="0" presId="urn:microsoft.com/office/officeart/2005/8/layout/process5"/>
    <dgm:cxn modelId="{C12EAD5C-1F1B-4CA0-A16C-8E76D5FD7144}" type="presParOf" srcId="{056AB2B4-24A9-4559-8D5E-43AD71B77EDA}" destId="{62FA0E9E-E675-46B7-A6B4-789F7E8E4801}" srcOrd="2" destOrd="0" presId="urn:microsoft.com/office/officeart/2005/8/layout/process5"/>
    <dgm:cxn modelId="{6A0382A7-21D7-4BFE-9851-E6DE98C5666F}" type="presParOf" srcId="{056AB2B4-24A9-4559-8D5E-43AD71B77EDA}" destId="{812B099B-5906-48E6-9C2B-1BA4F5DD5D46}" srcOrd="3" destOrd="0" presId="urn:microsoft.com/office/officeart/2005/8/layout/process5"/>
    <dgm:cxn modelId="{26B0D731-EBBE-4207-82FD-BC16F3A6140D}" type="presParOf" srcId="{812B099B-5906-48E6-9C2B-1BA4F5DD5D46}" destId="{4D796AF2-FDD3-46EB-98F6-A077F8469312}" srcOrd="0" destOrd="0" presId="urn:microsoft.com/office/officeart/2005/8/layout/process5"/>
    <dgm:cxn modelId="{0F10BC4F-25E1-43DA-9759-E1BDDC736608}" type="presParOf" srcId="{056AB2B4-24A9-4559-8D5E-43AD71B77EDA}" destId="{FC9E8886-2A17-42CC-B246-4AEE91B9732D}" srcOrd="4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D506B-5C40-4DFD-BEF1-492BC72CCC75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067EB-53C4-47B2-8408-99442C9761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067EB-53C4-47B2-8408-99442C9761C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调课手续办理流程</a:t>
            </a:r>
            <a:endParaRPr lang="zh-CN" altLang="en-US" b="1" dirty="0">
              <a:solidFill>
                <a:srgbClr val="FF0000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         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致各位老师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各位老师：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 smtClean="0"/>
              <a:t>         从上学期开始，调课手续已初步实现网上审批。经过一个学期的运行，效果良好，它的好处是显而易见的，比如：</a:t>
            </a:r>
            <a:endParaRPr lang="en-US" altLang="zh-CN" dirty="0" smtClean="0"/>
          </a:p>
          <a:p>
            <a:r>
              <a:rPr lang="en-US" altLang="zh-CN" dirty="0" smtClean="0"/>
              <a:t>         </a:t>
            </a:r>
            <a:r>
              <a:rPr lang="en-US" altLang="zh-CN" dirty="0" smtClean="0"/>
              <a:t>★ </a:t>
            </a:r>
            <a:r>
              <a:rPr lang="zh-CN" altLang="en-US" dirty="0" smtClean="0"/>
              <a:t>节省</a:t>
            </a:r>
            <a:r>
              <a:rPr lang="zh-CN" altLang="en-US" dirty="0" smtClean="0"/>
              <a:t>老师的时间，减少往来奔波之苦，实现随时随地便捷办公；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</a:t>
            </a:r>
            <a:r>
              <a:rPr lang="en-US" altLang="zh-CN" dirty="0" smtClean="0"/>
              <a:t>★ </a:t>
            </a:r>
            <a:r>
              <a:rPr lang="zh-CN" altLang="en-US" dirty="0" smtClean="0"/>
              <a:t>有利于</a:t>
            </a:r>
            <a:r>
              <a:rPr lang="zh-CN" altLang="en-US" dirty="0" smtClean="0"/>
              <a:t>学生及时掌握课程变动信息；</a:t>
            </a: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/>
              <a:t>        </a:t>
            </a:r>
            <a:r>
              <a:rPr lang="en-US" altLang="zh-CN" dirty="0" smtClean="0"/>
              <a:t>★ </a:t>
            </a:r>
            <a:r>
              <a:rPr lang="zh-CN" altLang="en-US" dirty="0" smtClean="0"/>
              <a:t>有利于</a:t>
            </a:r>
            <a:r>
              <a:rPr lang="zh-CN" altLang="en-US" dirty="0" smtClean="0"/>
              <a:t>院系及时全面地掌握本院调停课情况，便于后期的存档检索等。</a:t>
            </a:r>
            <a:endParaRPr lang="en-US" altLang="zh-CN" dirty="0" smtClean="0"/>
          </a:p>
          <a:p>
            <a:r>
              <a:rPr lang="en-US" altLang="zh-CN" dirty="0" smtClean="0"/>
              <a:t>          </a:t>
            </a:r>
            <a:r>
              <a:rPr lang="zh-CN" altLang="en-US" dirty="0" smtClean="0"/>
              <a:t>从本学期开始，网上审批功能进一步完善，调课手续将全面实行无纸化办公，具体办理流程：</a:t>
            </a:r>
            <a:endParaRPr lang="en-US" altLang="zh-CN" dirty="0" smtClean="0"/>
          </a:p>
          <a:p>
            <a:r>
              <a:rPr lang="en-US" altLang="zh-CN" dirty="0" smtClean="0"/>
              <a:t>          </a:t>
            </a:r>
          </a:p>
          <a:p>
            <a:r>
              <a:rPr lang="en-US" altLang="zh-CN" dirty="0" smtClean="0"/>
              <a:t>          </a:t>
            </a:r>
          </a:p>
          <a:p>
            <a:r>
              <a:rPr lang="en-US" altLang="zh-CN" dirty="0" smtClean="0"/>
              <a:t>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   </a:t>
            </a:r>
          </a:p>
          <a:p>
            <a:r>
              <a:rPr lang="en-US" altLang="zh-CN" dirty="0" smtClean="0"/>
              <a:t>          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zh-CN" altLang="en-US" dirty="0"/>
          </a:p>
        </p:txBody>
      </p:sp>
      <p:sp>
        <p:nvSpPr>
          <p:cNvPr id="5" name="虚尾箭头 4"/>
          <p:cNvSpPr/>
          <p:nvPr/>
        </p:nvSpPr>
        <p:spPr>
          <a:xfrm>
            <a:off x="571472" y="4143380"/>
            <a:ext cx="2857520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教师端具体步骤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971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/>
        </p:nvGraphicFramePr>
        <p:xfrm>
          <a:off x="571472" y="2643182"/>
          <a:ext cx="7715304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占位符 6" descr="微信截图_20190311112808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4774" b="14774"/>
          <a:stretch>
            <a:fillRect/>
          </a:stretch>
        </p:blipFill>
        <p:spPr>
          <a:xfrm>
            <a:off x="1571604" y="214290"/>
            <a:ext cx="6786610" cy="5072098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000" b="1" dirty="0" smtClean="0">
                <a:solidFill>
                  <a:srgbClr val="FF0000"/>
                </a:solidFill>
              </a:rPr>
              <a:t>弹出如上界面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从弹出的课表中，双击需要调整的课程，如周二</a:t>
            </a:r>
            <a:r>
              <a:rPr lang="en-US" altLang="zh-CN" b="1" dirty="0" smtClean="0"/>
              <a:t>34</a:t>
            </a:r>
            <a:r>
              <a:rPr lang="zh-CN" altLang="en-US" b="1" dirty="0" smtClean="0"/>
              <a:t>节的课</a:t>
            </a:r>
            <a:endParaRPr lang="zh-CN" altLang="en-US" b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 descr="微信截图_2019031111311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25" y="1742839"/>
            <a:ext cx="8773750" cy="33723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依次选择或填写调课信息有几点需要注意：</a:t>
            </a:r>
            <a:endParaRPr lang="zh-CN" altLang="en-US" dirty="0"/>
          </a:p>
        </p:txBody>
      </p:sp>
      <p:pic>
        <p:nvPicPr>
          <p:cNvPr id="6" name="内容占位符 5" descr="微信截图_20190311123005啊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357166"/>
            <a:ext cx="5111750" cy="5786478"/>
          </a:xfrm>
        </p:spPr>
      </p:pic>
      <p:sp>
        <p:nvSpPr>
          <p:cNvPr id="5" name="文本占位符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、一般选择“部分调课”；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、“拟上课周次”即该次课程正常上课周次，“新上课周次”为</a:t>
            </a:r>
            <a:r>
              <a:rPr lang="zh-CN" altLang="en-US" b="1" dirty="0" smtClean="0">
                <a:solidFill>
                  <a:srgbClr val="FF0000"/>
                </a:solidFill>
              </a:rPr>
              <a:t>必填</a:t>
            </a:r>
            <a:r>
              <a:rPr lang="zh-CN" altLang="en-US" dirty="0" smtClean="0"/>
              <a:t>项。如将第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周的课调整至第</a:t>
            </a:r>
            <a:r>
              <a:rPr lang="en-US" altLang="zh-CN" dirty="0" smtClean="0"/>
              <a:t>5</a:t>
            </a:r>
            <a:r>
              <a:rPr lang="zh-CN" altLang="en-US" dirty="0" smtClean="0"/>
              <a:t>周，则“拟周次”为</a:t>
            </a:r>
            <a:r>
              <a:rPr lang="en-US" altLang="zh-CN" dirty="0" smtClean="0"/>
              <a:t>3</a:t>
            </a:r>
            <a:r>
              <a:rPr lang="zh-CN" altLang="en-US" dirty="0" smtClean="0"/>
              <a:t>，“新周次”为</a:t>
            </a:r>
            <a:r>
              <a:rPr lang="en-US" altLang="zh-CN" dirty="0" smtClean="0"/>
              <a:t>5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、“换地点”的时候，须看清教室容量；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、如果只是换老师，时间地点都不变，则“节次”和“地点”项都无需进行操作；</a:t>
            </a:r>
            <a:endParaRPr lang="en-US" altLang="zh-CN" dirty="0" smtClean="0"/>
          </a:p>
          <a:p>
            <a:r>
              <a:rPr lang="zh-CN" altLang="en-US" sz="1700" b="1" dirty="0" smtClean="0">
                <a:solidFill>
                  <a:srgbClr val="FF0000"/>
                </a:solidFill>
              </a:rPr>
              <a:t>特别注意：“周次</a:t>
            </a:r>
            <a:r>
              <a:rPr lang="en-US" altLang="zh-CN" sz="17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1700" b="1" dirty="0" smtClean="0">
                <a:solidFill>
                  <a:srgbClr val="FF0000"/>
                </a:solidFill>
              </a:rPr>
              <a:t>节次</a:t>
            </a:r>
            <a:r>
              <a:rPr lang="en-US" altLang="zh-CN" sz="1700" b="1" dirty="0" smtClean="0">
                <a:solidFill>
                  <a:srgbClr val="FF0000"/>
                </a:solidFill>
              </a:rPr>
              <a:t>-</a:t>
            </a:r>
            <a:r>
              <a:rPr lang="zh-CN" altLang="en-US" sz="1700" b="1" dirty="0" smtClean="0">
                <a:solidFill>
                  <a:srgbClr val="FF0000"/>
                </a:solidFill>
              </a:rPr>
              <a:t>地点”必须依次填写，否则可能导致教室冲突。如填写有误，建议关闭当前窗口，重新开始</a:t>
            </a:r>
            <a:endParaRPr lang="en-US" altLang="zh-CN" sz="1700" dirty="0" smtClean="0"/>
          </a:p>
          <a:p>
            <a:r>
              <a:rPr lang="en-US" altLang="zh-CN" dirty="0" smtClean="0"/>
              <a:t>5</a:t>
            </a:r>
            <a:r>
              <a:rPr lang="zh-CN" altLang="en-US" dirty="0" smtClean="0"/>
              <a:t>、“调课原因”栏，根据实际情况选择填写如下类别：</a:t>
            </a:r>
            <a:endParaRPr lang="en-US" altLang="zh-CN" dirty="0" smtClean="0"/>
          </a:p>
          <a:p>
            <a:r>
              <a:rPr lang="zh-CN" altLang="en-US" dirty="0" smtClean="0"/>
              <a:t>①公务活动、会议</a:t>
            </a:r>
            <a:endParaRPr lang="en-US" altLang="zh-CN" dirty="0" smtClean="0"/>
          </a:p>
          <a:p>
            <a:r>
              <a:rPr lang="zh-CN" altLang="en-US" dirty="0" smtClean="0"/>
              <a:t>②学术活动、会议 </a:t>
            </a:r>
            <a:endParaRPr lang="en-US" altLang="zh-CN" dirty="0" smtClean="0"/>
          </a:p>
          <a:p>
            <a:r>
              <a:rPr lang="zh-CN" altLang="en-US" dirty="0" smtClean="0"/>
              <a:t>③项目活动、会议</a:t>
            </a:r>
            <a:endParaRPr lang="en-US" altLang="zh-CN" dirty="0" smtClean="0"/>
          </a:p>
          <a:p>
            <a:r>
              <a:rPr lang="zh-CN" altLang="en-US" dirty="0" smtClean="0"/>
              <a:t>④教研活动、进修</a:t>
            </a:r>
            <a:endParaRPr lang="en-US" altLang="zh-CN" dirty="0" smtClean="0"/>
          </a:p>
          <a:p>
            <a:r>
              <a:rPr lang="zh-CN" altLang="en-US" dirty="0" smtClean="0"/>
              <a:t>⑤社会活动</a:t>
            </a:r>
            <a:endParaRPr lang="en-US" altLang="zh-CN" dirty="0" smtClean="0"/>
          </a:p>
          <a:p>
            <a:r>
              <a:rPr lang="zh-CN" altLang="en-US" dirty="0" smtClean="0"/>
              <a:t>⑥身体原因 </a:t>
            </a:r>
            <a:endParaRPr lang="en-US" altLang="zh-CN" dirty="0" smtClean="0"/>
          </a:p>
          <a:p>
            <a:r>
              <a:rPr lang="zh-CN" altLang="en-US" dirty="0" smtClean="0"/>
              <a:t>⑦家庭重大或突发事件等私人事务</a:t>
            </a:r>
            <a:endParaRPr lang="en-US" altLang="zh-CN" dirty="0" smtClean="0"/>
          </a:p>
          <a:p>
            <a:r>
              <a:rPr lang="zh-CN" altLang="en-US" dirty="0" smtClean="0"/>
              <a:t>⑧教学效果</a:t>
            </a:r>
            <a:endParaRPr lang="en-US" altLang="zh-CN" dirty="0" smtClean="0"/>
          </a:p>
          <a:p>
            <a:r>
              <a:rPr lang="zh-CN" altLang="en-US" dirty="0" smtClean="0"/>
              <a:t>⑨其它 </a:t>
            </a:r>
            <a:endParaRPr lang="en-US" altLang="zh-CN" dirty="0" smtClean="0"/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、具体原因在“调课说明”里作补充</a:t>
            </a:r>
            <a:endParaRPr lang="en-US" altLang="zh-CN" dirty="0" smtClean="0"/>
          </a:p>
          <a:p>
            <a:endParaRPr lang="en-US" altLang="zh-CN" b="1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关于补课时间</a:t>
            </a:r>
            <a:r>
              <a:rPr lang="en-US" altLang="zh-CN" dirty="0" smtClean="0">
                <a:solidFill>
                  <a:srgbClr val="00B050"/>
                </a:solidFill>
                <a:latin typeface="华文琥珀" pitchFamily="2" charset="-122"/>
                <a:ea typeface="华文琥珀" pitchFamily="2" charset="-122"/>
              </a:rPr>
              <a:t>……</a:t>
            </a:r>
            <a:endParaRPr lang="zh-CN" altLang="en-US" dirty="0">
              <a:solidFill>
                <a:srgbClr val="00B050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考虑到教学效果，某课程上课当天，不宜安排补课；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补课应保证学生出勤率，尽量避免时间冲突；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因开会、出差等原因调课的，每位老师一学期内不应过多，宜控制在两次以内；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请参考校历，避免在节假日补课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彩云" pitchFamily="2" charset="-122"/>
                <a:ea typeface="华文彩云" pitchFamily="2" charset="-122"/>
              </a:rPr>
              <a:t>几点注意事项</a:t>
            </a:r>
            <a:endParaRPr lang="zh-CN" altLang="en-US" dirty="0">
              <a:solidFill>
                <a:srgbClr val="FF0000"/>
              </a:solidFill>
              <a:latin typeface="华文彩云" pitchFamily="2" charset="-122"/>
              <a:ea typeface="华文彩云" pitchFamily="2" charset="-122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86502" cy="6011882"/>
          </a:xfrm>
        </p:spPr>
        <p:txBody>
          <a:bodyPr>
            <a:normAutofit fontScale="925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调课申请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须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经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教学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院长审批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通过，教务处方能审批。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调课申请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一经教务处审批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通过，则须遵照执行。如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有变动，须再次网申。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因突发事件调课可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先向学院和教务处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备案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，手续缓办。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所有纸质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的证明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材料（如病历、会议通知等），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由学院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存档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备案。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在网上申请过程中，如遇操作问题，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请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咨询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学院教学秘书，也可联系运行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科杨海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兴 </a:t>
            </a:r>
            <a:r>
              <a:rPr lang="en-US" altLang="zh-CN" dirty="0" smtClean="0"/>
              <a:t>66781145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558</Words>
  <PresentationFormat>全屏显示(4:3)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调课手续办理流程</vt:lpstr>
      <vt:lpstr>各位老师：</vt:lpstr>
      <vt:lpstr>教师端具体步骤</vt:lpstr>
      <vt:lpstr>幻灯片 4</vt:lpstr>
      <vt:lpstr>从弹出的课表中，双击需要调整的课程，如周二34节的课</vt:lpstr>
      <vt:lpstr>依次选择或填写调课信息有几点需要注意：</vt:lpstr>
      <vt:lpstr>关于补课时间……</vt:lpstr>
      <vt:lpstr>几点注意事项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调课手续办理流程</dc:title>
  <dc:creator>Lenovo</dc:creator>
  <cp:lastModifiedBy>Lenovo</cp:lastModifiedBy>
  <cp:revision>23</cp:revision>
  <dcterms:created xsi:type="dcterms:W3CDTF">2019-03-11T02:39:57Z</dcterms:created>
  <dcterms:modified xsi:type="dcterms:W3CDTF">2019-08-19T02:44:52Z</dcterms:modified>
</cp:coreProperties>
</file>